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DE1ECC-9FC1-47BB-84CE-513CC8940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REZULTATI ANKETE PROVEDENE MEĐU NAŠIM UČENICIMA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129B2F-819E-46A8-A480-9A13A4E4F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UKUPNO </a:t>
            </a:r>
            <a:r>
              <a:rPr lang="hr-HR" dirty="0"/>
              <a:t>JE SUDJELOVALO 54 UČENIKA</a:t>
            </a:r>
          </a:p>
        </p:txBody>
      </p:sp>
    </p:spTree>
    <p:extLst>
      <p:ext uri="{BB962C8B-B14F-4D97-AF65-F5344CB8AC3E}">
        <p14:creationId xmlns:p14="http://schemas.microsoft.com/office/powerpoint/2010/main" val="86295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EA21E4-9780-43CA-805F-8DCD3D9F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 descr="Forms response chart. Question title: 9. Imaš li vremena za druge aktivnosti tijekom dana osim škole?. Number of responses: 54 responses.">
            <a:extLst>
              <a:ext uri="{FF2B5EF4-FFF2-40B4-BE49-F238E27FC236}">
                <a16:creationId xmlns:a16="http://schemas.microsoft.com/office/drawing/2014/main" id="{70FFDF50-451B-4E70-B007-113361DA4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46" y="804519"/>
            <a:ext cx="10131076" cy="46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2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F8DBAF-4332-4A2A-BC9D-114738F0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Forms response chart. Question title: 10. Na koji se način informiraš o epidemiji COVID-19?. Number of responses: 54 responses.">
            <a:extLst>
              <a:ext uri="{FF2B5EF4-FFF2-40B4-BE49-F238E27FC236}">
                <a16:creationId xmlns:a16="http://schemas.microsoft.com/office/drawing/2014/main" id="{22D47993-8E8C-42D3-BF91-F20672DF2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7" y="393895"/>
            <a:ext cx="10675257" cy="507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B770FA-F9D2-4A2B-8A2F-8E7489E1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11. Što ti se najviše sviđa kod nastave na daljinu?</a:t>
            </a:r>
            <a:r>
              <a:rPr lang="hr-HR" sz="1200" dirty="0"/>
              <a:t>52 </a:t>
            </a:r>
            <a:r>
              <a:rPr lang="hr-HR" sz="1200" dirty="0" err="1"/>
              <a:t>responses</a:t>
            </a:r>
            <a:r>
              <a:rPr lang="hr-HR" sz="1200" dirty="0"/>
              <a:t>, NAJČEŠĆI ODGOVORI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20FB38-3430-44D7-AF51-C7DD6124B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To što imam više vremena za sebe</a:t>
            </a:r>
          </a:p>
          <a:p>
            <a:r>
              <a:rPr lang="hr-HR" dirty="0"/>
              <a:t>Što ne moram biti na nastavi</a:t>
            </a:r>
          </a:p>
          <a:p>
            <a:r>
              <a:rPr lang="hr-HR" dirty="0"/>
              <a:t>Što profesori ne traže previše od nas, i uz to sve stignem naučiti!</a:t>
            </a:r>
          </a:p>
          <a:p>
            <a:r>
              <a:rPr lang="pl-PL" dirty="0"/>
              <a:t>Nema toliko zadataka kao na običnoj nastavi.</a:t>
            </a:r>
          </a:p>
          <a:p>
            <a:r>
              <a:rPr lang="hr-HR" dirty="0"/>
              <a:t>Što nema usmenih ispitivanja</a:t>
            </a:r>
          </a:p>
          <a:p>
            <a:r>
              <a:rPr lang="hr-HR" dirty="0"/>
              <a:t>Što sam kod svoje kuće i u miru mogu raditi i ne moram razmišljati hoće li itko išta o meni pričati</a:t>
            </a:r>
          </a:p>
          <a:p>
            <a:r>
              <a:rPr lang="hr-HR" dirty="0"/>
              <a:t>Najviše mi se sviđa to što mogu ostati kući.</a:t>
            </a:r>
          </a:p>
          <a:p>
            <a:r>
              <a:rPr lang="hr-HR" dirty="0"/>
              <a:t>Ne trebam putovat , nema odgovaranja i testova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315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CA822C-3621-443A-B6F2-65635AEF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12. Što ti se najmanje sviđa kod nastave na daljinu?</a:t>
            </a:r>
            <a:r>
              <a:rPr lang="pt-BR" sz="1200" dirty="0"/>
              <a:t>53 responses</a:t>
            </a:r>
            <a:r>
              <a:rPr lang="hr-HR" sz="1200" dirty="0"/>
              <a:t>  NAJČEŠĆI ODGOVORI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CA9784-DDF1-46DD-BF22-DAA550875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Manjak direktne komunikacije; istina je da je ovako teže.</a:t>
            </a:r>
            <a:endParaRPr lang="hr-HR" dirty="0"/>
          </a:p>
          <a:p>
            <a:r>
              <a:rPr lang="pt-BR" dirty="0"/>
              <a:t>Nisam navikao na ovakav nacin rada</a:t>
            </a:r>
            <a:r>
              <a:rPr lang="hr-HR" dirty="0"/>
              <a:t>.</a:t>
            </a:r>
          </a:p>
          <a:p>
            <a:r>
              <a:rPr lang="hr-HR" dirty="0"/>
              <a:t>Što ću teško napraviti završni rad.</a:t>
            </a:r>
          </a:p>
          <a:p>
            <a:r>
              <a:rPr lang="hr-HR" dirty="0"/>
              <a:t>Cijeli dan sam ispred ekrana, preopterećena sam sa svim tim, previše informacija, počnem se gubiti u tom moru informacija, ne shvaćam gradivo baš najbolje...</a:t>
            </a:r>
          </a:p>
          <a:p>
            <a:r>
              <a:rPr lang="hr-HR" dirty="0"/>
              <a:t>Što ne mogu prijatelje viđat iz razreda, ali inače je sve ok.</a:t>
            </a:r>
          </a:p>
          <a:p>
            <a:r>
              <a:rPr lang="hr-HR" dirty="0"/>
              <a:t>Previše zadataka.</a:t>
            </a:r>
          </a:p>
          <a:p>
            <a:r>
              <a:rPr lang="pl-PL" dirty="0"/>
              <a:t>Što ima puno zadaće i učim više nego na normalnoj nastavi.</a:t>
            </a:r>
          </a:p>
          <a:p>
            <a:r>
              <a:rPr lang="pl-PL" dirty="0"/>
              <a:t>Nekada je loša organiziranost oko zadataka i nastave.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531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CE1750-065C-47E3-9BCE-8D98433C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Forms response chart. Question title: 1. Sviđa li ti se nastava na daljinu?. Number of responses: 54 responses.">
            <a:extLst>
              <a:ext uri="{FF2B5EF4-FFF2-40B4-BE49-F238E27FC236}">
                <a16:creationId xmlns:a16="http://schemas.microsoft.com/office/drawing/2014/main" id="{3AEE764F-E262-4A47-A82D-880541E7A3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8" y="281353"/>
            <a:ext cx="10830002" cy="52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0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D05234-59F2-438F-99BB-C1D5FE6AB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AFBBF0-B883-4E26-9359-B5CECFDC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56D5FE-EB26-4C38-8EC5-E5FFE1B30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987F4-3B90-44B5-BC28-BCB01759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3EFDAE-C057-4CAF-8DE4-EAE17A59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524" y="1427303"/>
            <a:ext cx="8008561" cy="3789507"/>
          </a:xfrm>
        </p:spPr>
        <p:txBody>
          <a:bodyPr vert="horz" lIns="91440" tIns="45720" rIns="91440" bIns="0" rtlCol="0" anchor="ctr">
            <a:normAutofit/>
          </a:bodyPr>
          <a:lstStyle/>
          <a:p>
            <a:endParaRPr lang="en-US" sz="5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1094758"/>
            <a:ext cx="8686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5124740"/>
            <a:ext cx="8686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orms response chart. Question title: 2. Jesi li zadovoljan/zadovoljna organizacijom nastave na daljinu?. Number of responses: 54 responses.">
            <a:extLst>
              <a:ext uri="{FF2B5EF4-FFF2-40B4-BE49-F238E27FC236}">
                <a16:creationId xmlns:a16="http://schemas.microsoft.com/office/drawing/2014/main" id="{FFF4640C-A395-4218-94CB-12BA8912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863600"/>
            <a:ext cx="11240086" cy="57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5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5054D2-9B4E-4AE2-AA78-9B1CF9F7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Forms response chart. Question title: 3. Koliko ti je vremena dnevno potrebno za ispunjavanje zadataka na daljinu?. Number of responses: 54 responses.">
            <a:extLst>
              <a:ext uri="{FF2B5EF4-FFF2-40B4-BE49-F238E27FC236}">
                <a16:creationId xmlns:a16="http://schemas.microsoft.com/office/drawing/2014/main" id="{A412C4DC-0F7F-47B3-8921-E014157D79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8" y="804519"/>
            <a:ext cx="9875520" cy="46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3FE70D-6442-4165-9E83-65693A3E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Forms response chart. Question title: 4. Procjena težine praćenja nastave na daljinu. Number of responses: 54 responses.">
            <a:extLst>
              <a:ext uri="{FF2B5EF4-FFF2-40B4-BE49-F238E27FC236}">
                <a16:creationId xmlns:a16="http://schemas.microsoft.com/office/drawing/2014/main" id="{73A18BA5-314C-497E-8327-561B5AD23F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7" y="618978"/>
            <a:ext cx="10199077" cy="48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9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BC9D66-D353-49CD-8ECB-3E68C230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Koji predmet ti je najteže pratiti? Ukratko napiši zašto?</a:t>
            </a:r>
            <a:r>
              <a:rPr lang="hr-HR" sz="1200" dirty="0"/>
              <a:t>54 </a:t>
            </a:r>
            <a:r>
              <a:rPr lang="hr-HR" sz="1200" dirty="0" err="1"/>
              <a:t>responses</a:t>
            </a:r>
            <a:endParaRPr lang="hr-HR" sz="1200" dirty="0"/>
          </a:p>
        </p:txBody>
      </p:sp>
      <p:graphicFrame>
        <p:nvGraphicFramePr>
          <p:cNvPr id="8" name="Tablica 8">
            <a:extLst>
              <a:ext uri="{FF2B5EF4-FFF2-40B4-BE49-F238E27FC236}">
                <a16:creationId xmlns:a16="http://schemas.microsoft.com/office/drawing/2014/main" id="{8D3CD93C-ECAF-4894-A54D-2E48FB5DB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11657"/>
              </p:ext>
            </p:extLst>
          </p:nvPr>
        </p:nvGraphicFramePr>
        <p:xfrm>
          <a:off x="1550504" y="2016125"/>
          <a:ext cx="9395792" cy="418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200">
                  <a:extLst>
                    <a:ext uri="{9D8B030D-6E8A-4147-A177-3AD203B41FA5}">
                      <a16:colId xmlns:a16="http://schemas.microsoft.com/office/drawing/2014/main" val="3286478685"/>
                    </a:ext>
                  </a:extLst>
                </a:gridCol>
                <a:gridCol w="4705592">
                  <a:extLst>
                    <a:ext uri="{9D8B030D-6E8A-4147-A177-3AD203B41FA5}">
                      <a16:colId xmlns:a16="http://schemas.microsoft.com/office/drawing/2014/main" val="1081492177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POSTOTAK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71707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NITI JEDAN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4680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SVI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063394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CRTANJE S KONSTRUKCIJAMA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030173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MATEMATIKA U STRUCI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24826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ENGLESKI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465625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694439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TEHNIČKO CRTANJE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57981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TEHNOLOGIJA ZANIMANJA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75282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KONSTRUKCIJE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476076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MATERIJALI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096045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KEMIJA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373236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hr-HR" sz="1200" dirty="0"/>
                        <a:t>RADIONIČKE VJEŽBE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60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1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9ECA8F-246A-49EF-B484-C1AF466B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Forms response chart. Question title: 6. Moji problemi i teškoće u praćenju nastave na daljinu su (možeš izabrati više odgovora):. Number of responses: 54 responses.">
            <a:extLst>
              <a:ext uri="{FF2B5EF4-FFF2-40B4-BE49-F238E27FC236}">
                <a16:creationId xmlns:a16="http://schemas.microsoft.com/office/drawing/2014/main" id="{275C976C-3087-47B6-8775-6179EC200E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67286"/>
            <a:ext cx="10592972" cy="51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0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C3D2EC-21FB-4222-A449-14443F6B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Forms response chart. Question title: 7. Pomaže li ti tko oko nastave, preuzimanja, rješavanja ili slanja zadataka?. Number of responses: 54 responses.">
            <a:extLst>
              <a:ext uri="{FF2B5EF4-FFF2-40B4-BE49-F238E27FC236}">
                <a16:creationId xmlns:a16="http://schemas.microsoft.com/office/drawing/2014/main" id="{7B73E2C7-46D7-4DE4-B7FB-7562625FA2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8" y="618978"/>
            <a:ext cx="10379836" cy="48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008DA7-EAF9-4BDF-8903-CB461C83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8. Kada najčešće rješavaš zadatke?</a:t>
            </a:r>
            <a:r>
              <a:rPr lang="hr-HR" sz="1200" dirty="0"/>
              <a:t>54 </a:t>
            </a:r>
            <a:r>
              <a:rPr lang="hr-HR" sz="1200" dirty="0" err="1"/>
              <a:t>responses</a:t>
            </a:r>
            <a:endParaRPr lang="hr-HR" sz="1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1AA465-6F75-4F4F-943C-7CF41C4C9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Navečer  </a:t>
            </a:r>
          </a:p>
          <a:p>
            <a:r>
              <a:rPr lang="hr-HR" dirty="0"/>
              <a:t>Kad profesor objavi zadatak</a:t>
            </a:r>
          </a:p>
          <a:p>
            <a:r>
              <a:rPr lang="hr-HR" dirty="0"/>
              <a:t>Kad imam vremena</a:t>
            </a:r>
          </a:p>
          <a:p>
            <a:r>
              <a:rPr lang="hr-HR" dirty="0"/>
              <a:t>Poslijepodne</a:t>
            </a:r>
          </a:p>
          <a:p>
            <a:r>
              <a:rPr lang="hr-HR" dirty="0"/>
              <a:t>Ujutro</a:t>
            </a:r>
          </a:p>
          <a:p>
            <a:r>
              <a:rPr lang="hr-HR" dirty="0"/>
              <a:t>Kad se bliži rok za predaju zadatka</a:t>
            </a:r>
          </a:p>
          <a:p>
            <a:r>
              <a:rPr lang="hr-HR" dirty="0"/>
              <a:t>U vrijeme nastave prema rasporedu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653473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307</Words>
  <Application>Microsoft Office PowerPoint</Application>
  <PresentationFormat>Široki zaslon</PresentationFormat>
  <Paragraphs>54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Palatino Linotype</vt:lpstr>
      <vt:lpstr>Galerija</vt:lpstr>
      <vt:lpstr>REZULTATI ANKETE PROVEDENE MEĐU NAŠIM UČENICIMA</vt:lpstr>
      <vt:lpstr>PowerPoint prezentacija</vt:lpstr>
      <vt:lpstr>PowerPoint prezentacija</vt:lpstr>
      <vt:lpstr>PowerPoint prezentacija</vt:lpstr>
      <vt:lpstr>PowerPoint prezentacija</vt:lpstr>
      <vt:lpstr>5. Koji predmet ti je najteže pratiti? Ukratko napiši zašto?54 responses</vt:lpstr>
      <vt:lpstr>PowerPoint prezentacija</vt:lpstr>
      <vt:lpstr>PowerPoint prezentacija</vt:lpstr>
      <vt:lpstr>8. Kada najčešće rješavaš zadatke?54 responses</vt:lpstr>
      <vt:lpstr>PowerPoint prezentacija</vt:lpstr>
      <vt:lpstr>PowerPoint prezentacija</vt:lpstr>
      <vt:lpstr>11. Što ti se najviše sviđa kod nastave na daljinu?52 responses, NAJČEŠĆI ODGOVORI</vt:lpstr>
      <vt:lpstr>12. Što ti se najmanje sviđa kod nastave na daljinu?53 responses  NAJČEŠĆI ODGOVORI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krki04@gmail.com</dc:creator>
  <cp:lastModifiedBy>krki04@gmail.com</cp:lastModifiedBy>
  <cp:revision>10</cp:revision>
  <dcterms:created xsi:type="dcterms:W3CDTF">2020-05-06T14:58:06Z</dcterms:created>
  <dcterms:modified xsi:type="dcterms:W3CDTF">2020-05-06T19:59:05Z</dcterms:modified>
</cp:coreProperties>
</file>