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454B2E-D2DB-42C2-A224-BCEC47B86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B61146-1CF0-40E1-B66E-C22BD9207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5F5F8EA-2E65-4388-8D4F-61CE4B8A9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4987" y="802299"/>
            <a:ext cx="9089865" cy="2444484"/>
          </a:xfrm>
        </p:spPr>
        <p:txBody>
          <a:bodyPr>
            <a:normAutofit/>
          </a:bodyPr>
          <a:lstStyle/>
          <a:p>
            <a:pPr algn="ctr"/>
            <a:r>
              <a:rPr lang="hr-HR" sz="5100" dirty="0"/>
              <a:t>REZULTATI ANKETE </a:t>
            </a:r>
            <a:br>
              <a:rPr lang="hr-HR" sz="5100" dirty="0"/>
            </a:br>
            <a:r>
              <a:rPr lang="hr-HR" sz="5100" dirty="0"/>
              <a:t>RODITELJI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D1803A9-C04D-4AF3-B2C9-671E165293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4988" y="4941662"/>
            <a:ext cx="9089864" cy="977621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hr-HR" dirty="0"/>
              <a:t>ANALIZA ANKETE N=35 RODITELJA</a:t>
            </a:r>
          </a:p>
          <a:p>
            <a:pPr algn="r"/>
            <a:r>
              <a:rPr lang="hr-HR" dirty="0"/>
              <a:t>PRIPREMILA: PEDAGOGINJA: MARIJA KRMEK</a:t>
            </a:r>
            <a:br>
              <a:rPr lang="hr-HR" dirty="0"/>
            </a:br>
            <a:endParaRPr lang="hr-HR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AE5065C-30A9-480A-9E93-74CC14902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4735528"/>
            <a:ext cx="864301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2F948680-1810-4961-805C-D0C28E7E9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34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326888-FEA3-4B9F-81B5-5D277917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9. Ako imate prijedloge za poboljšanje nastave na daljinu, molimo Vas da ih ovdje napišete:</a:t>
            </a:r>
            <a:r>
              <a:rPr lang="hr-HR" sz="1300" dirty="0"/>
              <a:t>35 </a:t>
            </a:r>
            <a:r>
              <a:rPr lang="hr-HR" sz="1300" dirty="0" err="1"/>
              <a:t>responses</a:t>
            </a:r>
            <a:endParaRPr lang="hr-HR" sz="13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2834B9-4E5E-48E4-A0DB-602D9B714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54% roditelja nije imalo prijedloge za poboljšanje nastave na daljinu, a ostale sugestije i prijedloge smo grupirali u nekoliko rečenica.</a:t>
            </a:r>
          </a:p>
          <a:p>
            <a:r>
              <a:rPr lang="hr-HR" dirty="0"/>
              <a:t>Možda bi trebalo malo više objašnjenja za pojedine predmete.</a:t>
            </a:r>
          </a:p>
          <a:p>
            <a:r>
              <a:rPr lang="hr-HR" dirty="0"/>
              <a:t>Aktivnost svih profesora u vrijeme predviđeno rasporedom da se eventualni problemi mogu odmah razjasniti da djeca mogu pristupiti zadaći bez upitnika.</a:t>
            </a:r>
          </a:p>
          <a:p>
            <a:r>
              <a:rPr lang="it-IT" dirty="0"/>
              <a:t>Da </a:t>
            </a:r>
            <a:r>
              <a:rPr lang="hr-HR" dirty="0"/>
              <a:t>se sažme gradivo, izdvoji bitno od nebitnoga.</a:t>
            </a:r>
          </a:p>
          <a:p>
            <a:r>
              <a:rPr lang="hr-HR" dirty="0"/>
              <a:t>Da </a:t>
            </a:r>
            <a:r>
              <a:rPr lang="hr-HR"/>
              <a:t>se naglasak stavi na struku.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248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488695-EC5D-4CC3-8ABC-C1C81C6C8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202124"/>
                </a:solidFill>
                <a:latin typeface="Google Sans"/>
              </a:rPr>
              <a:t>1. U </a:t>
            </a:r>
            <a:r>
              <a:rPr lang="es-ES" dirty="0" err="1">
                <a:solidFill>
                  <a:srgbClr val="202124"/>
                </a:solidFill>
                <a:latin typeface="Google Sans"/>
              </a:rPr>
              <a:t>koji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es-ES" dirty="0" err="1">
                <a:solidFill>
                  <a:srgbClr val="202124"/>
                </a:solidFill>
                <a:latin typeface="Google Sans"/>
              </a:rPr>
              <a:t>razred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es-ES" dirty="0" err="1">
                <a:solidFill>
                  <a:srgbClr val="202124"/>
                </a:solidFill>
                <a:latin typeface="Google Sans"/>
              </a:rPr>
              <a:t>ide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 </a:t>
            </a:r>
            <a:r>
              <a:rPr lang="es-ES" dirty="0" err="1">
                <a:solidFill>
                  <a:srgbClr val="202124"/>
                </a:solidFill>
                <a:latin typeface="Google Sans"/>
              </a:rPr>
              <a:t>Vaše</a:t>
            </a:r>
            <a:r>
              <a:rPr lang="es-ES" dirty="0">
                <a:solidFill>
                  <a:srgbClr val="202124"/>
                </a:solidFill>
                <a:latin typeface="Google Sans"/>
              </a:rPr>
              <a:t> dijete?</a:t>
            </a:r>
            <a:r>
              <a:rPr lang="es-ES" dirty="0">
                <a:solidFill>
                  <a:srgbClr val="202124"/>
                </a:solidFill>
                <a:latin typeface="Roboto"/>
              </a:rPr>
              <a:t>35 responses</a:t>
            </a:r>
            <a:endParaRPr lang="es-ES" dirty="0"/>
          </a:p>
          <a:p>
            <a:r>
              <a:rPr lang="es-ES" dirty="0">
                <a:solidFill>
                  <a:srgbClr val="5F6368"/>
                </a:solidFill>
              </a:rPr>
              <a:t> </a:t>
            </a:r>
          </a:p>
          <a:p>
            <a:br>
              <a:rPr lang="es-ES" dirty="0"/>
            </a:br>
            <a:endParaRPr lang="hr-HR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1367289-85FD-40FC-A551-99314A11D1D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4636" y="804519"/>
            <a:ext cx="9710217" cy="49350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161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64A09277-C86E-4EDB-B219-4A841CF2BB7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957" y="689317"/>
            <a:ext cx="10227212" cy="5219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4852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0BA7A0CE-7183-4B15-9497-435EC5729DE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05" y="562708"/>
            <a:ext cx="9734843" cy="54301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013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FC6E1B7-44D4-4E0B-BAE0-FB6CAA20CD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211" y="492370"/>
            <a:ext cx="10494499" cy="54441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389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AE171BA5-7942-401F-83BF-54C1899F24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11" y="478302"/>
            <a:ext cx="10775852" cy="55426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364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4261ADBD-F783-4F13-93AC-3230B7889D7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63" y="562708"/>
            <a:ext cx="11197883" cy="5500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719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ms response chart. Question title: 7. Koliko ste zadovoljni komunikacijom profesora i Vašeg djeteta?. Number of responses: 35 responses.">
            <a:extLst>
              <a:ext uri="{FF2B5EF4-FFF2-40B4-BE49-F238E27FC236}">
                <a16:creationId xmlns:a16="http://schemas.microsoft.com/office/drawing/2014/main" id="{05C3EE42-783F-4C0A-BA25-E5E9CE3A7A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" y="731520"/>
            <a:ext cx="11211951" cy="514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422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>
            <a:extLst>
              <a:ext uri="{FF2B5EF4-FFF2-40B4-BE49-F238E27FC236}">
                <a16:creationId xmlns:a16="http://schemas.microsoft.com/office/drawing/2014/main" id="{C3A15BB9-3F63-4DF1-BF26-848AA2CCB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8. S kojim se problemima Vi i dijete susrećete tijekom nastave na daljinu?</a:t>
            </a:r>
            <a:r>
              <a:rPr lang="pt-BR" sz="1200" dirty="0"/>
              <a:t>35 responses</a:t>
            </a:r>
            <a:endParaRPr lang="hr-HR" sz="1200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54CAFA7-6A84-4F30-91A7-BB242129C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/>
              <a:t>51% roditelja se izjasnilo da nemaju nikakvih problema, a ostali problemi su grupirani u nekoliko sljedećih rečenica:</a:t>
            </a:r>
          </a:p>
          <a:p>
            <a:r>
              <a:rPr lang="hr-HR" dirty="0"/>
              <a:t>Nemamo adekvatnu opremu (slab internet, nedovoljan broj uređaja u kući), previše zadaće i obaveza zbog čega su djeca dosta opterećena i ne stignu sve napraviti u roku.</a:t>
            </a:r>
          </a:p>
          <a:p>
            <a:r>
              <a:rPr lang="pl-PL" dirty="0"/>
              <a:t>Veza interneta je spora, zagušena i često puca.</a:t>
            </a:r>
          </a:p>
          <a:p>
            <a:r>
              <a:rPr lang="pl-PL" dirty="0"/>
              <a:t>Previše vremena provode pred ekranom.</a:t>
            </a:r>
          </a:p>
          <a:p>
            <a:r>
              <a:rPr lang="hr-HR" dirty="0"/>
              <a:t>Problem je kod predmeta kao što su kemija, fizika i matematika ukoliko dijete nema kvalitetnog prijašnjeg znanja teško mu je samom savladati gradivo koje bi mu inače profesor na satu objasnio. </a:t>
            </a:r>
          </a:p>
          <a:p>
            <a:r>
              <a:rPr lang="hr-HR" dirty="0"/>
              <a:t>Potrebne su konkretnije upute za praćenje nastave i aktivnost na satu učenika i profesora. Ukoliko profesor traži rješenje nekog zadatka neophodno je da da uputu o rješavanju. 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7423610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j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268</Words>
  <Application>Microsoft Office PowerPoint</Application>
  <PresentationFormat>Široki zaslon</PresentationFormat>
  <Paragraphs>20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Google Sans</vt:lpstr>
      <vt:lpstr>Roboto</vt:lpstr>
      <vt:lpstr>Galerija</vt:lpstr>
      <vt:lpstr>REZULTATI ANKETE  RODITELJI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8. S kojim se problemima Vi i dijete susrećete tijekom nastave na daljinu?35 responses</vt:lpstr>
      <vt:lpstr>9. Ako imate prijedloge za poboljšanje nastave na daljinu, molimo Vas da ih ovdje napišete:35 responses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REZULTATI ANKETE PROVEDENE MEĐU RODITELJIMA/STARATELJIMA NAŠIH UČENIKA.</dc:title>
  <dc:creator>krki04@gmail.com</dc:creator>
  <cp:lastModifiedBy>krki04@gmail.com</cp:lastModifiedBy>
  <cp:revision>8</cp:revision>
  <dcterms:created xsi:type="dcterms:W3CDTF">2020-05-06T13:59:29Z</dcterms:created>
  <dcterms:modified xsi:type="dcterms:W3CDTF">2020-05-07T13:01:45Z</dcterms:modified>
</cp:coreProperties>
</file>